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5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4DFE-EFA3-412E-84C8-E448A0A1961B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D3F6-DFC5-4702-B078-308A8061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4DFE-EFA3-412E-84C8-E448A0A1961B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D3F6-DFC5-4702-B078-308A8061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4DFE-EFA3-412E-84C8-E448A0A1961B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D3F6-DFC5-4702-B078-308A8061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4DFE-EFA3-412E-84C8-E448A0A1961B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D3F6-DFC5-4702-B078-308A8061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4DFE-EFA3-412E-84C8-E448A0A1961B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D3F6-DFC5-4702-B078-308A8061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4DFE-EFA3-412E-84C8-E448A0A1961B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D3F6-DFC5-4702-B078-308A8061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4DFE-EFA3-412E-84C8-E448A0A1961B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D3F6-DFC5-4702-B078-308A8061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4DFE-EFA3-412E-84C8-E448A0A1961B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D3F6-DFC5-4702-B078-308A8061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4DFE-EFA3-412E-84C8-E448A0A1961B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D3F6-DFC5-4702-B078-308A8061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4DFE-EFA3-412E-84C8-E448A0A1961B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D3F6-DFC5-4702-B078-308A8061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4DFE-EFA3-412E-84C8-E448A0A1961B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060D3F6-DFC5-4702-B078-308A8061E9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9C4DFE-EFA3-412E-84C8-E448A0A1961B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60D3F6-DFC5-4702-B078-308A8061E97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50405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МКДОУ  Детский сад № 5 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7854696" cy="48965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Проект «</a:t>
            </a:r>
            <a:r>
              <a:rPr lang="ru-RU" sz="3600" dirty="0" err="1" smtClean="0">
                <a:solidFill>
                  <a:srgbClr val="FFFF00"/>
                </a:solidFill>
              </a:rPr>
              <a:t>Мойдодыр</a:t>
            </a:r>
            <a:r>
              <a:rPr lang="ru-RU" sz="3600" dirty="0" smtClean="0">
                <a:solidFill>
                  <a:srgbClr val="FFFF00"/>
                </a:solidFill>
              </a:rPr>
              <a:t>»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по формированию культурно-гигиенических  навыков 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во второй младшей группе «Солнышко».</a:t>
            </a:r>
          </a:p>
          <a:p>
            <a:pPr algn="just"/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Авторы проекта: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воспитатели группы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Дмитриева В. Н.;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Руцких Т. В.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2017 г.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Ход реализации проекта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00B050"/>
                </a:solidFill>
              </a:rPr>
              <a:t>1 этап – подготовительный</a:t>
            </a:r>
          </a:p>
          <a:p>
            <a:pPr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- Подбор методической, научно – популярной и художественной литературы, иллюстрированного материала по данной теме.</a:t>
            </a:r>
          </a:p>
          <a:p>
            <a:pPr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-  Составление картотек игр и литературного материала по теме проекта.</a:t>
            </a:r>
          </a:p>
          <a:p>
            <a:pPr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- Доведение  до родителей важности темы проекта.</a:t>
            </a:r>
          </a:p>
          <a:p>
            <a:pPr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- Диагностическое исследование </a:t>
            </a:r>
            <a:r>
              <a:rPr lang="ru-RU" sz="3200" dirty="0" err="1" smtClean="0">
                <a:solidFill>
                  <a:srgbClr val="FFFF00"/>
                </a:solidFill>
              </a:rPr>
              <a:t>сформированности</a:t>
            </a:r>
            <a:r>
              <a:rPr lang="ru-RU" sz="3200" dirty="0" smtClean="0">
                <a:solidFill>
                  <a:srgbClr val="FFFF00"/>
                </a:solidFill>
              </a:rPr>
              <a:t> культурно – гигиенических навыков детей до реализации проекта.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2 этап - практический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Работа с детьми: </a:t>
            </a:r>
          </a:p>
          <a:p>
            <a:pPr>
              <a:buNone/>
            </a:pPr>
            <a:r>
              <a:rPr lang="ru-RU" dirty="0" smtClean="0">
                <a:solidFill>
                  <a:srgbClr val="92D050"/>
                </a:solidFill>
              </a:rPr>
              <a:t>Социализация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Дидактические игры «Правила гигиены», «Таня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проснулась», «Сделаем куклам разные прически»,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«Вымоем куклу» и др.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_158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789040"/>
            <a:ext cx="3240360" cy="2924944"/>
          </a:xfrm>
          <a:prstGeom prst="rect">
            <a:avLst/>
          </a:prstGeom>
        </p:spPr>
      </p:pic>
      <p:pic>
        <p:nvPicPr>
          <p:cNvPr id="5" name="Рисунок 4" descr="IMG_158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52020" y="3320988"/>
            <a:ext cx="3456384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Сюжетно – ролевая игра «Парикмахерская»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_161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556792"/>
            <a:ext cx="4248472" cy="3687688"/>
          </a:xfrm>
        </p:spPr>
      </p:pic>
      <p:pic>
        <p:nvPicPr>
          <p:cNvPr id="5" name="Рисунок 4" descr="IMG_161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420888"/>
            <a:ext cx="4032448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Познание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- Беседы «Чтобы быть здоровыми», «Чистота и здоровье».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- Опытно – исследовательская деятельность «Опыты с водой», «Опыты со снегом» (качество талой воды).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IMG_160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284984"/>
            <a:ext cx="3816424" cy="3456384"/>
          </a:xfrm>
          <a:prstGeom prst="rect">
            <a:avLst/>
          </a:prstGeom>
        </p:spPr>
      </p:pic>
      <p:pic>
        <p:nvPicPr>
          <p:cNvPr id="5" name="Рисунок 4" descr="IMG_159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3356992"/>
            <a:ext cx="4824536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67544" y="-1251520"/>
            <a:ext cx="8229600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IMG_160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268760"/>
            <a:ext cx="3960440" cy="5112568"/>
          </a:xfrm>
        </p:spPr>
      </p:pic>
      <p:pic>
        <p:nvPicPr>
          <p:cNvPr id="5" name="Рисунок 4" descr="IMG_161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88640"/>
            <a:ext cx="4536504" cy="5301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Чтение художественной литературы</a:t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  </a:t>
            </a:r>
            <a:r>
              <a:rPr lang="ru-RU" sz="2400" dirty="0" smtClean="0">
                <a:solidFill>
                  <a:srgbClr val="FFFF00"/>
                </a:solidFill>
              </a:rPr>
              <a:t>Чтение произведений : К. Чуковский «</a:t>
            </a:r>
            <a:r>
              <a:rPr lang="ru-RU" sz="2400" dirty="0" err="1" smtClean="0">
                <a:solidFill>
                  <a:srgbClr val="FFFF00"/>
                </a:solidFill>
              </a:rPr>
              <a:t>Мойдодыр</a:t>
            </a:r>
            <a:r>
              <a:rPr lang="ru-RU" sz="2400" dirty="0" smtClean="0">
                <a:solidFill>
                  <a:srgbClr val="FFFF00"/>
                </a:solidFill>
              </a:rPr>
              <a:t>», А. </a:t>
            </a:r>
            <a:r>
              <a:rPr lang="ru-RU" sz="2400" dirty="0" err="1" smtClean="0">
                <a:solidFill>
                  <a:srgbClr val="FFFF00"/>
                </a:solidFill>
              </a:rPr>
              <a:t>Барто</a:t>
            </a:r>
            <a:r>
              <a:rPr lang="ru-RU" sz="2400" dirty="0" smtClean="0">
                <a:solidFill>
                  <a:srgbClr val="FFFF00"/>
                </a:solidFill>
              </a:rPr>
              <a:t> «Девочка чумазая», фольклорные произведения про умывание, причесывание, подготовку к обеду, обед.</a:t>
            </a:r>
          </a:p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- Рассматривание иллюстраций к книге «</a:t>
            </a:r>
            <a:r>
              <a:rPr lang="ru-RU" sz="2400" dirty="0" err="1" smtClean="0">
                <a:solidFill>
                  <a:srgbClr val="FFFF00"/>
                </a:solidFill>
              </a:rPr>
              <a:t>Мойдодыр</a:t>
            </a:r>
            <a:r>
              <a:rPr lang="ru-RU" sz="2400" dirty="0" smtClean="0">
                <a:solidFill>
                  <a:srgbClr val="FFFF00"/>
                </a:solidFill>
              </a:rPr>
              <a:t>».</a:t>
            </a:r>
          </a:p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- Заучивание народных песен, </a:t>
            </a:r>
            <a:r>
              <a:rPr lang="ru-RU" sz="2400" dirty="0" err="1" smtClean="0">
                <a:solidFill>
                  <a:srgbClr val="FFFF00"/>
                </a:solidFill>
              </a:rPr>
              <a:t>потешек</a:t>
            </a:r>
            <a:r>
              <a:rPr lang="ru-RU" sz="2400" dirty="0" smtClean="0">
                <a:solidFill>
                  <a:srgbClr val="FFFF00"/>
                </a:solidFill>
              </a:rPr>
              <a:t>, стихотворения «Без воды умылся котик…».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IMG_19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3501008"/>
            <a:ext cx="5760640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5760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Художественное творчество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C000"/>
                </a:solidFill>
              </a:rPr>
              <a:t>Аппликация «Украсим носовой платок»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IMG_20170228_09085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556792"/>
            <a:ext cx="4176464" cy="4941168"/>
          </a:xfrm>
          <a:prstGeom prst="rect">
            <a:avLst/>
          </a:prstGeom>
        </p:spPr>
      </p:pic>
      <p:pic>
        <p:nvPicPr>
          <p:cNvPr id="5" name="Рисунок 4" descr="IMG_20170228_09190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556792"/>
            <a:ext cx="4464496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9432"/>
            <a:ext cx="8229600" cy="7200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IMG_20170228_09194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700808"/>
            <a:ext cx="4392487" cy="4389437"/>
          </a:xfrm>
        </p:spPr>
      </p:pic>
      <p:pic>
        <p:nvPicPr>
          <p:cNvPr id="5" name="Рисунок 4" descr="IMG_20170228_09282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60648"/>
            <a:ext cx="4248472" cy="479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Лепка «Мыло для кукол»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_20170313_16013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060848"/>
            <a:ext cx="3528391" cy="3669357"/>
          </a:xfrm>
        </p:spPr>
      </p:pic>
      <p:pic>
        <p:nvPicPr>
          <p:cNvPr id="5" name="Рисунок 4" descr="IMG_20170313_15551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1268760"/>
            <a:ext cx="4608512" cy="486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Рисование «Дорисуй расчески кукле Тане»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_157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054" y="1803266"/>
            <a:ext cx="4613739" cy="3832759"/>
          </a:xfrm>
        </p:spPr>
      </p:pic>
      <p:pic>
        <p:nvPicPr>
          <p:cNvPr id="5" name="Рисунок 4" descr="IMG_157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214" y="1412776"/>
            <a:ext cx="4211258" cy="4620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Актуальность проекта</a:t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Именно в дошкольном возрасте очень важно воспитать у ребенка привычку к чистоте, аккуратности, порядку. В эти годы дети могут освоить все основные культурно-гигиенические навыки, научиться понимать их важность, легко, быстро и правильно выполнять.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Выбранная тема показалась нам интересной и актуальной потому, что навыки и привычки, прочно сформированные в дошкольном возрасте, сохраняются на всю жизнь. Особое внимание надо уделять детям до пяти лет, которым «самостоятельное» умывание и одевание обычно доставляют большое удовольствие. Для формирования культурно-гигиенических навыков, привычек и систематизации представлений ребенка о здоровье и здоровом образе жизни мы решили использовать игровой творческий проект «</a:t>
            </a:r>
            <a:r>
              <a:rPr lang="ru-RU" dirty="0" err="1" smtClean="0">
                <a:solidFill>
                  <a:srgbClr val="FFFF00"/>
                </a:solidFill>
              </a:rPr>
              <a:t>Мойдодыр</a:t>
            </a:r>
            <a:r>
              <a:rPr lang="ru-RU" dirty="0" smtClean="0">
                <a:solidFill>
                  <a:srgbClr val="FFFF00"/>
                </a:solidFill>
              </a:rPr>
              <a:t>».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1251520"/>
            <a:ext cx="8229600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IMG_157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556792"/>
            <a:ext cx="4032448" cy="3600400"/>
          </a:xfrm>
        </p:spPr>
      </p:pic>
      <p:pic>
        <p:nvPicPr>
          <p:cNvPr id="5" name="Рисунок 4" descr="IMG_158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764704"/>
            <a:ext cx="4680520" cy="5301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Коммуникация </a:t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- Ситуативные беседы: «Правила гигиены», «Как нужно ухаживать за собой», «Мои здоровые зубки».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- Составление рассказов «Кукла идет на прогулку».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картинка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2708920"/>
            <a:ext cx="5731264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Итоговая открытая НОД для сотрудников ДОУ и студентов педагогического колледжа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«Водичка, водичка»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_189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6792"/>
            <a:ext cx="4822148" cy="4608512"/>
          </a:xfrm>
        </p:spPr>
      </p:pic>
      <p:pic>
        <p:nvPicPr>
          <p:cNvPr id="5" name="Рисунок 4" descr="IMG_190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556792"/>
            <a:ext cx="3960440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819472"/>
            <a:ext cx="8229600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IMG_190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908720"/>
            <a:ext cx="4104456" cy="4752528"/>
          </a:xfrm>
        </p:spPr>
      </p:pic>
      <p:pic>
        <p:nvPicPr>
          <p:cNvPr id="5" name="Рисунок 4" descr="IMG_191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908720"/>
            <a:ext cx="4608512" cy="472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Работа с родителями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- Консультация для родителей «Как приобщить малыша к гигиене и самообслуживанию».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-  Оформление папки-передвижки для родителей «Личная гигиена дошкольника».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IMG_175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852936"/>
            <a:ext cx="8100392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Привлечение родителей к оформлению стенда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«Вот как мы умеем».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_175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484785"/>
            <a:ext cx="7920880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0515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IMG_169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531" y="332656"/>
            <a:ext cx="4512501" cy="3384376"/>
          </a:xfrm>
        </p:spPr>
      </p:pic>
      <p:pic>
        <p:nvPicPr>
          <p:cNvPr id="5" name="Рисунок 4" descr="IMG_169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2636912"/>
            <a:ext cx="4704523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0515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IMG_169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4464496" cy="3348372"/>
          </a:xfrm>
        </p:spPr>
      </p:pic>
      <p:pic>
        <p:nvPicPr>
          <p:cNvPr id="5" name="Рисунок 4" descr="IMG_170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2996952"/>
            <a:ext cx="4788024" cy="3591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63488"/>
            <a:ext cx="8229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IMG_170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60648"/>
            <a:ext cx="4224469" cy="3168352"/>
          </a:xfrm>
        </p:spPr>
      </p:pic>
      <p:pic>
        <p:nvPicPr>
          <p:cNvPr id="5" name="Рисунок 4" descr="IMG_170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980728"/>
            <a:ext cx="3075806" cy="4773149"/>
          </a:xfrm>
          <a:prstGeom prst="rect">
            <a:avLst/>
          </a:prstGeom>
        </p:spPr>
      </p:pic>
      <p:pic>
        <p:nvPicPr>
          <p:cNvPr id="6" name="Рисунок 5" descr="IMG_171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645024"/>
            <a:ext cx="4392488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75456"/>
            <a:ext cx="8229600" cy="14401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IMG_1708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5256584" cy="3942438"/>
          </a:xfrm>
        </p:spPr>
      </p:pic>
      <p:pic>
        <p:nvPicPr>
          <p:cNvPr id="5" name="Рисунок 4" descr="винни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140968"/>
            <a:ext cx="4680520" cy="3512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Тип проекта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136904" cy="54006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1. По методу – игровой, творческий;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2. По содержанию – ребенок – семья – здоровье;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3. По длительности: долгосрочный.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  <a:latin typeface="+mj-lt"/>
              </a:rPr>
              <a:t>Участники проекта: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- Воспитатели.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- Дети 2-ой младшей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группы (3-4 года).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- Родители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воспитанников группы.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кар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420888"/>
            <a:ext cx="3600400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Родительское собрание на тему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«Воспитание культурно – гигиенических навыков»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род. собр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15152"/>
            <a:ext cx="6861574" cy="4594168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3 этап - итоговый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FFFF00"/>
                </a:solidFill>
              </a:rPr>
              <a:t>Диагностическое исследование </a:t>
            </a:r>
            <a:r>
              <a:rPr lang="ru-RU" dirty="0" err="1" smtClean="0">
                <a:solidFill>
                  <a:srgbClr val="FFFF00"/>
                </a:solidFill>
              </a:rPr>
              <a:t>сформированности</a:t>
            </a:r>
            <a:r>
              <a:rPr lang="ru-RU" dirty="0" smtClean="0">
                <a:solidFill>
                  <a:srgbClr val="FFFF00"/>
                </a:solidFill>
              </a:rPr>
              <a:t> культурно – гигиенических навыков у детей после реализации проекта.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FF00"/>
                </a:solidFill>
              </a:rPr>
              <a:t>Презентация проекта «</a:t>
            </a:r>
            <a:r>
              <a:rPr lang="ru-RU" dirty="0" err="1" smtClean="0">
                <a:solidFill>
                  <a:srgbClr val="FFFF00"/>
                </a:solidFill>
              </a:rPr>
              <a:t>Мойдодыр</a:t>
            </a:r>
            <a:r>
              <a:rPr lang="ru-RU" dirty="0" smtClean="0">
                <a:solidFill>
                  <a:srgbClr val="FFFF00"/>
                </a:solidFill>
              </a:rPr>
              <a:t>».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малы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429000"/>
            <a:ext cx="3096344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Литература: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Autofit/>
          </a:bodyPr>
          <a:lstStyle/>
          <a:p>
            <a:r>
              <a:rPr lang="ru-RU" sz="2000" dirty="0" smtClean="0"/>
              <a:t>1</a:t>
            </a:r>
            <a:r>
              <a:rPr lang="ru-RU" sz="2000" dirty="0" smtClean="0">
                <a:solidFill>
                  <a:srgbClr val="FFFF00"/>
                </a:solidFill>
              </a:rPr>
              <a:t>.  «Мир открытий» - примерная основная общеобразовательная программа дошкольного образования под редакцией д. п. н. профессор Л. Г. </a:t>
            </a:r>
            <a:r>
              <a:rPr lang="ru-RU" sz="2000" dirty="0" err="1" smtClean="0">
                <a:solidFill>
                  <a:srgbClr val="FFFF00"/>
                </a:solidFill>
              </a:rPr>
              <a:t>Петерсон</a:t>
            </a:r>
            <a:r>
              <a:rPr lang="ru-RU" sz="2000" dirty="0" smtClean="0">
                <a:solidFill>
                  <a:srgbClr val="FFFF00"/>
                </a:solidFill>
              </a:rPr>
              <a:t>, д. п. н. И. А. Лыковой. Москва 2013 г.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2. </a:t>
            </a:r>
            <a:r>
              <a:rPr lang="ru-RU" sz="2000" dirty="0" err="1" smtClean="0">
                <a:solidFill>
                  <a:srgbClr val="FFFF00"/>
                </a:solidFill>
              </a:rPr>
              <a:t>Белостецкая</a:t>
            </a:r>
            <a:r>
              <a:rPr lang="ru-RU" sz="2000" dirty="0" smtClean="0">
                <a:solidFill>
                  <a:srgbClr val="FFFF00"/>
                </a:solidFill>
              </a:rPr>
              <a:t> Е. М., Виноградова Т. Ф. и др. Гигиенические основы воспитания детей от 3 до 7.- Москва, Просвещение 1991 г.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3. Бондаренко А. К. Дидактические игры в </a:t>
            </a:r>
            <a:r>
              <a:rPr lang="ru-RU" sz="2000" dirty="0" err="1" smtClean="0">
                <a:solidFill>
                  <a:srgbClr val="FFFF00"/>
                </a:solidFill>
              </a:rPr>
              <a:t>д</a:t>
            </a:r>
            <a:r>
              <a:rPr lang="en-US" sz="2000" dirty="0" smtClean="0">
                <a:solidFill>
                  <a:srgbClr val="FFFF00"/>
                </a:solidFill>
              </a:rPr>
              <a:t>/</a:t>
            </a:r>
            <a:r>
              <a:rPr lang="ru-RU" sz="2000" dirty="0" smtClean="0">
                <a:solidFill>
                  <a:srgbClr val="FFFF00"/>
                </a:solidFill>
              </a:rPr>
              <a:t>с: Пособие для воспитателя детского сада.- Москва, Просвещение 1985 г.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4. Богуславская З. М., Смирнова Е. О. Развивающие игры для детей младшего дошкольного возраста.- Москва, 1991 г.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5. Воспитателю о работе с семьей</a:t>
            </a:r>
            <a:r>
              <a:rPr lang="en-US" sz="2000" dirty="0" smtClean="0">
                <a:solidFill>
                  <a:srgbClr val="FFFF00"/>
                </a:solidFill>
              </a:rPr>
              <a:t>/</a:t>
            </a:r>
            <a:r>
              <a:rPr lang="ru-RU" sz="2000" dirty="0" smtClean="0">
                <a:solidFill>
                  <a:srgbClr val="FFFF00"/>
                </a:solidFill>
              </a:rPr>
              <a:t>Под ред. Н. Ф. Виноградовой.- Москва, Просвещение 1989 г.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6. Гурина И. В. Первые шаги от 0 до 3 лет. Засыпаем, кушаем, маму с папой слушаем.- СПб., 2007 г.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7. Лихачева, А. А. Встреча с </a:t>
            </a:r>
            <a:r>
              <a:rPr lang="ru-RU" sz="2000" dirty="0" err="1" smtClean="0">
                <a:solidFill>
                  <a:srgbClr val="FFFF00"/>
                </a:solidFill>
              </a:rPr>
              <a:t>Мойдодыром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  <a:r>
              <a:rPr lang="en-US" sz="2000" dirty="0" smtClean="0">
                <a:solidFill>
                  <a:srgbClr val="FFFF00"/>
                </a:solidFill>
              </a:rPr>
              <a:t>//</a:t>
            </a:r>
            <a:r>
              <a:rPr lang="ru-RU" sz="2000" dirty="0" smtClean="0">
                <a:solidFill>
                  <a:srgbClr val="FFFF00"/>
                </a:solidFill>
              </a:rPr>
              <a:t> Дошкольное воспитание № 9 – 2004. с. 56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603448"/>
            <a:ext cx="8229600" cy="28803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pPr>
              <a:buNone/>
            </a:pPr>
            <a:r>
              <a:rPr lang="ru-RU" sz="6000" dirty="0" smtClean="0">
                <a:solidFill>
                  <a:srgbClr val="FFFF00"/>
                </a:solidFill>
              </a:rPr>
              <a:t>Спасибо за внимание !</a:t>
            </a:r>
          </a:p>
          <a:p>
            <a:pPr>
              <a:buNone/>
            </a:pPr>
            <a:endParaRPr lang="ru-RU" sz="6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" name="Рисунок 9" descr="ighry-dlia-khoroshiegho-nastroieniia-malopodvizhnyie-ighry-dlia-dietiei-doshkol-nogho-vozrasta_3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068960"/>
            <a:ext cx="7632848" cy="26384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Идея проекта: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«Чистота – залог здоровья».</a:t>
            </a:r>
          </a:p>
          <a:p>
            <a:pPr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Развитие культурно–гигиенических навыков</a:t>
            </a:r>
          </a:p>
          <a:p>
            <a:pPr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ребенка – первый шаг в приобщении</a:t>
            </a:r>
          </a:p>
          <a:p>
            <a:pPr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дошкольников к здоровому образу жизни.</a:t>
            </a:r>
          </a:p>
        </p:txBody>
      </p:sp>
      <p:pic>
        <p:nvPicPr>
          <p:cNvPr id="4" name="Рисунок 3" descr="кар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068960"/>
            <a:ext cx="5616624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Постановка проблемы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- При воспитании культурно – гигиенических навыков большое значение имеет пример окружающих, родителей и остальных членов семьи.</a:t>
            </a:r>
          </a:p>
          <a:p>
            <a:pPr>
              <a:buNone/>
            </a:pPr>
            <a:endParaRPr lang="ru-RU" sz="2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- Обеспечение постоянного, без всяких исключений, выполнение ребенком установленных гигиенических правил, ведет к усвоению ребенком всех доступных ему  навыков.</a:t>
            </a:r>
          </a:p>
          <a:p>
            <a:pPr>
              <a:buFontTx/>
              <a:buChar char="-"/>
            </a:pPr>
            <a:endParaRPr lang="ru-RU" sz="2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- Только при повседневном гигиеническом воспитании и контроле можно добиться формирования и закрепления у ребенка полезных навыков, т. е. перехода их в стойкие привычки.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Цель проекта:</a:t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rgbClr val="FFFF00"/>
                </a:solidFill>
              </a:rPr>
              <a:t>Формирование культурно – гигиенических навыков</a:t>
            </a:r>
          </a:p>
          <a:p>
            <a:pPr algn="just">
              <a:buNone/>
            </a:pPr>
            <a:r>
              <a:rPr lang="ru-RU" dirty="0" smtClean="0">
                <a:solidFill>
                  <a:srgbClr val="FFFF00"/>
                </a:solidFill>
              </a:rPr>
              <a:t>и начальных представлений о ценности здоровья:</a:t>
            </a:r>
          </a:p>
          <a:p>
            <a:pPr algn="just">
              <a:buNone/>
            </a:pPr>
            <a:r>
              <a:rPr lang="ru-RU" dirty="0" smtClean="0">
                <a:solidFill>
                  <a:srgbClr val="FFFF00"/>
                </a:solidFill>
              </a:rPr>
              <a:t>здоровье начинается с чистоты тела, «чистота»,</a:t>
            </a:r>
          </a:p>
          <a:p>
            <a:pPr algn="just">
              <a:buNone/>
            </a:pPr>
            <a:r>
              <a:rPr lang="ru-RU" dirty="0" smtClean="0">
                <a:solidFill>
                  <a:srgbClr val="FFFF00"/>
                </a:solidFill>
              </a:rPr>
              <a:t>«красота», «здоровье» - это неразделимые понятия.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кар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2996952"/>
            <a:ext cx="3168352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Задачи проекта: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r>
              <a:rPr lang="ru-RU" sz="2000" dirty="0" smtClean="0">
                <a:solidFill>
                  <a:srgbClr val="FFFF00"/>
                </a:solidFill>
              </a:rPr>
              <a:t>Формирование привычки следить за своим внешним видом, умения правильно пользоваться мылом, мыть руки, лицо; насухо вытираться после умывания, вешать полотенце на место, пользоваться расческой, носовым платком.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Формирование навыков поведения за столом: пользоваться правильно ложкой, вилкой, салфеткой; не крошить хлеб, пережевывать пищу с закрытым ртом, не разговаривать за столом, не разговаривать с полным ртом.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Формировать потребность в соблюдении навыков гигиены и опрятности в повседневной жизни.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Активно привлекать родителей к соблюдению и развитию у детей навыков личной гигиены дома.</a:t>
            </a:r>
          </a:p>
          <a:p>
            <a:endParaRPr lang="ru-RU" sz="2000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мыло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085184"/>
            <a:ext cx="2744614" cy="1523380"/>
          </a:xfrm>
          <a:prstGeom prst="rect">
            <a:avLst/>
          </a:prstGeom>
        </p:spPr>
      </p:pic>
      <p:pic>
        <p:nvPicPr>
          <p:cNvPr id="6" name="Рисунок 5" descr="расчес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5157192"/>
            <a:ext cx="2563738" cy="1512168"/>
          </a:xfrm>
          <a:prstGeom prst="rect">
            <a:avLst/>
          </a:prstGeom>
        </p:spPr>
      </p:pic>
      <p:pic>
        <p:nvPicPr>
          <p:cNvPr id="7" name="Рисунок 6" descr="полотенце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5229200"/>
            <a:ext cx="1988840" cy="1512168"/>
          </a:xfrm>
          <a:prstGeom prst="rect">
            <a:avLst/>
          </a:prstGeom>
        </p:spPr>
      </p:pic>
      <p:pic>
        <p:nvPicPr>
          <p:cNvPr id="8" name="Рисунок 7" descr="тарелка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0"/>
            <a:ext cx="1586136" cy="1196752"/>
          </a:xfrm>
          <a:prstGeom prst="rect">
            <a:avLst/>
          </a:prstGeom>
        </p:spPr>
      </p:pic>
      <p:pic>
        <p:nvPicPr>
          <p:cNvPr id="10" name="Рисунок 9" descr="салфетки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0"/>
            <a:ext cx="1542802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Ожидаемый результат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Дети: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- устойчивая потребность в соблюдении навыков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личной гигиены и опрятности в повседневной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жизни;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- проявление умений правильно пользоваться мылом, мыть руки,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лицо, следить за своим внешним видом;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- обеспечение максимально свободного эмоционального контакта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детей друг с другом и педагогом, их взаимного доверия,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эмоциональной раскованности.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Родители: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- обогащение родительского опыта приемами взаимодействия и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сотрудничества с ребенком в семье;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- повышение компетентности родителей в развитии навыков личной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гигиены;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- повышение педагогической культуры родителей, установление с ними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доверительных и партнерских отношений.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8012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Продукты реализации проекта:</a:t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rgbClr val="FFFF00"/>
                </a:solidFill>
              </a:rPr>
              <a:t>Разработка конспектов  занятий и тематических бесед по теме проекта.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FFFF00"/>
                </a:solidFill>
              </a:rPr>
              <a:t>Составление картотеки дидактических игр по воспитанию и развитию у младших дошкольников культурно – гигиенических навыков.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FFFF00"/>
                </a:solidFill>
              </a:rPr>
              <a:t>Составление перспективного плана по воспитанию культурно – гигиенических навыков.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FFFF00"/>
                </a:solidFill>
              </a:rPr>
              <a:t>Диагностическое исследование </a:t>
            </a:r>
            <a:r>
              <a:rPr lang="ru-RU" dirty="0" err="1" smtClean="0">
                <a:solidFill>
                  <a:srgbClr val="FFFF00"/>
                </a:solidFill>
              </a:rPr>
              <a:t>сформированности</a:t>
            </a:r>
            <a:r>
              <a:rPr lang="ru-RU" dirty="0" smtClean="0">
                <a:solidFill>
                  <a:srgbClr val="FFFF00"/>
                </a:solidFill>
              </a:rPr>
              <a:t> культурно – гигиенических навыков.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FFFF00"/>
                </a:solidFill>
              </a:rPr>
              <a:t>Оформление стенда «Вот как мы умеем» с участием родителей.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FFFF00"/>
                </a:solidFill>
              </a:rPr>
              <a:t>Открытое НОД для сотрудников ДОУ и студентов педагогического колледжа «Водичка, водичка».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FFFF00"/>
                </a:solidFill>
              </a:rPr>
              <a:t>Презентация проекта «</a:t>
            </a:r>
            <a:r>
              <a:rPr lang="ru-RU" dirty="0" err="1" smtClean="0">
                <a:solidFill>
                  <a:srgbClr val="FFFF00"/>
                </a:solidFill>
              </a:rPr>
              <a:t>Мойдодыр</a:t>
            </a:r>
            <a:r>
              <a:rPr lang="ru-RU" dirty="0" smtClean="0">
                <a:solidFill>
                  <a:srgbClr val="FFFF00"/>
                </a:solidFill>
              </a:rPr>
              <a:t>».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1112</Words>
  <Application>Microsoft Office PowerPoint</Application>
  <PresentationFormat>Экран (4:3)</PresentationFormat>
  <Paragraphs>117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Поток</vt:lpstr>
      <vt:lpstr>МКДОУ  Детский сад № 5  </vt:lpstr>
      <vt:lpstr>Актуальность проекта </vt:lpstr>
      <vt:lpstr>Тип проекта</vt:lpstr>
      <vt:lpstr>Идея проекта: </vt:lpstr>
      <vt:lpstr>Постановка проблемы</vt:lpstr>
      <vt:lpstr>Цель проекта: </vt:lpstr>
      <vt:lpstr>Задачи проекта: </vt:lpstr>
      <vt:lpstr>Ожидаемый результат</vt:lpstr>
      <vt:lpstr>Продукты реализации проекта: </vt:lpstr>
      <vt:lpstr>Ход реализации проекта</vt:lpstr>
      <vt:lpstr>2 этап - практический</vt:lpstr>
      <vt:lpstr>Сюжетно – ролевая игра «Парикмахерская»</vt:lpstr>
      <vt:lpstr>Познание</vt:lpstr>
      <vt:lpstr>Презентация PowerPoint</vt:lpstr>
      <vt:lpstr>Чтение художественной литературы </vt:lpstr>
      <vt:lpstr>Художественное творчество</vt:lpstr>
      <vt:lpstr>Презентация PowerPoint</vt:lpstr>
      <vt:lpstr>Лепка «Мыло для кукол»</vt:lpstr>
      <vt:lpstr>Рисование «Дорисуй расчески кукле Тане»</vt:lpstr>
      <vt:lpstr>Презентация PowerPoint</vt:lpstr>
      <vt:lpstr>Коммуникация  </vt:lpstr>
      <vt:lpstr>Итоговая открытая НОД для сотрудников ДОУ и студентов педагогического колледжа  «Водичка, водичка»</vt:lpstr>
      <vt:lpstr>Презентация PowerPoint</vt:lpstr>
      <vt:lpstr>Работа с родителями  </vt:lpstr>
      <vt:lpstr>Привлечение родителей к оформлению стенда  «Вот как мы умеем».</vt:lpstr>
      <vt:lpstr>Презентация PowerPoint</vt:lpstr>
      <vt:lpstr>Презентация PowerPoint</vt:lpstr>
      <vt:lpstr>Презентация PowerPoint</vt:lpstr>
      <vt:lpstr>Презентация PowerPoint</vt:lpstr>
      <vt:lpstr>Родительское собрание на тему  «Воспитание культурно – гигиенических навыков»</vt:lpstr>
      <vt:lpstr>3 этап - итоговый</vt:lpstr>
      <vt:lpstr>Литература: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Андрей</cp:lastModifiedBy>
  <cp:revision>62</cp:revision>
  <dcterms:created xsi:type="dcterms:W3CDTF">2017-05-08T17:19:04Z</dcterms:created>
  <dcterms:modified xsi:type="dcterms:W3CDTF">2017-12-04T19:57:00Z</dcterms:modified>
</cp:coreProperties>
</file>